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9" r:id="rId2"/>
  </p:sldIdLst>
  <p:sldSz cx="12192000" cy="6858000"/>
  <p:notesSz cx="67818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8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0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2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8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5" y="2209803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9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5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4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3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172203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3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56" y="609600"/>
            <a:ext cx="5105401" cy="340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108857"/>
            <a:ext cx="9599074" cy="783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3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Репродуктивное здоровье </a:t>
            </a:r>
            <a:r>
              <a:rPr lang="ru-RU" sz="23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девочки - </a:t>
            </a:r>
            <a:r>
              <a:rPr lang="ru-RU" sz="23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 маминых руках</a:t>
            </a:r>
            <a:endParaRPr lang="ru-RU" sz="23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1515" y="4506687"/>
            <a:ext cx="3048000" cy="2209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осмотры девочек  акушеры-гинекологи проводят в возрасте 3,7,12,14,15,16, и 17 лет включительно в целях предупреждения и ранней диагностики гинекологических заболеваний и патологии молочных желез.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89516" y="4038601"/>
            <a:ext cx="6781798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-жалобы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из половых путей патологического характера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-начало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менструальной функции даже при отсутствии жалоб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-боли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животе в любом возрасте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-изменение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величины живота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-появление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полового развития  до 8 лет (рост молочных желез, волос на лобке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вторичных половых признаков в 12-13 лет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-отсутствие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менструации в возрасте старше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менструальной функции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-патологические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мочи.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-нарушение строения наружных половых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ожирение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массы тела 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оволосение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мужскому типу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-задержка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развития (низкорослость, высокий рост)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-состояние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лапаротомии, 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аппендэктомии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-хронический тонзиллит в период полового    созревания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-сахарный диабет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заболеванияя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нейроэндокринной системы</a:t>
            </a: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-ревмокардит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-туберкулез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3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-другие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экстрагенитальные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заболеванияя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ts val="1300"/>
              </a:lnSpc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сексуальных отношений</a:t>
            </a:r>
          </a:p>
          <a:p>
            <a:pPr lvl="0">
              <a:lnSpc>
                <a:spcPts val="1300"/>
              </a:lnSpc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3105837"/>
            <a:ext cx="67709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стать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сигналом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обращения к детскому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гинекологу?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1514" y="435429"/>
            <a:ext cx="3048001" cy="4071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к возникновению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гинекологических заболеваний формируется во время беременности,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антенатально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родов). Многое зависит от того, здорова ли будущая мама, насколько благополучно протекала беременность.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гинекологические проблемы девочки в раннем детстве обусловлены ее общим здоровьем, особенностями питания, режимом сна частотой инфекционных заболеваний, наличием хронических очагов инфекции (хронического тонзиллита, гайморита, распространенного кариеса).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важно, чтобы девочки своевременно попадали со своими гинекологическими проблемами на прием к врачу, потому что на этапе становления репродуктивной системы лечение значительно эффективнее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818911" y="609600"/>
            <a:ext cx="2373087" cy="624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мамы!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от вас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зависит, сможет ли ваша пока очень маленькая малышка в будущем испытать счастье материнства. Ее женская судьба ‒ в ваших руках: рассказывайте ей о правилах гигиены, обучайте заботе о своем здоровье, объясняйте, что происходит с ее организмом в определенном возрасте.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детский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врач-гинеколог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‒ ваш неизменный помощник в этом важном и нужном деле!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433456" y="4038601"/>
            <a:ext cx="146959" cy="620485"/>
          </a:xfrm>
          <a:prstGeom prst="downArrow">
            <a:avLst>
              <a:gd name="adj1" fmla="val 50000"/>
              <a:gd name="adj2" fmla="val 43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447314" cy="328254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5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228</TotalTime>
  <Words>212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Репродуктивное здоровье девочки - в маминых руках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ЭКСТРАКОРПОРАЛЬНОГО ОПЛОДОТВОРЕНИЯ  ЗА СЧЕТ СРЕДСТВ ОБЯЗАТЕЛЬНОГО МЕДИЦИНСКОГО СТРАХОВАНИЯ</dc:title>
  <dc:creator>admin</dc:creator>
  <cp:lastModifiedBy>User</cp:lastModifiedBy>
  <cp:revision>33</cp:revision>
  <cp:lastPrinted>2017-12-05T13:24:40Z</cp:lastPrinted>
  <dcterms:created xsi:type="dcterms:W3CDTF">2017-10-16T11:42:20Z</dcterms:created>
  <dcterms:modified xsi:type="dcterms:W3CDTF">2017-12-06T13:44:07Z</dcterms:modified>
</cp:coreProperties>
</file>